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e46b699a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e46b699a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42ac701f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42ac701f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7306bca8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7306bca8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306bca86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7306bca86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41e6b3c2f5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41e6b3c2f5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41e6b3c2f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41e6b3c2f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41e6b3c2f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41e6b3c2f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8f82145ee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8f82145ee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41e6b3c2f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41e6b3c2f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41e6b3c2f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41e6b3c2f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C++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63277" y="25717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Prateek Pudasainee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720600" y="1331675"/>
            <a:ext cx="6782700" cy="29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Object-Oriented Programming (OOP): C++ enables encapsulation, inheritance, polymorphism, and abstraction to organize code and model real-world objects.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Extensible &amp; Scalable: Whether building small applications or large systems like game engines and operating systems, C++ scales efficiently to meet project needs.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Backward Compatibility: C++ maintains compatibility with C, enabling seamless integration with C libraries and codebases.</a:t>
            </a:r>
            <a:endParaRPr/>
          </a:p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850" y="73425"/>
            <a:ext cx="7931700" cy="507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Contents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r>
              <a:rPr lang="en-GB"/>
              <a:t> 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Limitations of structural programming. (C programming)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OOP(Object Oriented Programming).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C++,  its history and its applications.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Characteristics of C++.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Difference between C and C++.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Data Types And  Operators.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Conditional Operators.</a:t>
            </a:r>
            <a:endParaRPr/>
          </a:p>
        </p:txBody>
      </p:sp>
      <p:sp>
        <p:nvSpPr>
          <p:cNvPr id="94" name="Google Shape;94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Limitations of structural programming.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1780450"/>
            <a:ext cx="7688700" cy="30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In C, data is exposed globally unless explicitly restricted, increasing the risk of accidental modification, unlike OOP, which uses encapsulation for data protection.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Structural programming does not support inheritance, meaning code has to be rewritten for similar functionalities, making maintenance difficult.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As a program grows, procedural C can become difficult to manage due to a lack of modularity, leading to complex and hard-to-debug code.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 lacks features like polymorphism and dynamic method binding, making it harder to extend functionalities without modifying existing code.</a:t>
            </a:r>
            <a:endParaRPr sz="1500"/>
          </a:p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OOP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9450" y="1780450"/>
            <a:ext cx="7688700" cy="30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OOP is a programming paradigm that organizes code into objects rather than functions and logic.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Organizes code into objects and classes, while structural programming uses functions and procedures.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It is better for large, complex projects, while structural programming is simpler and suitable for small programs.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It follows four main principles: Encapsulation, Abstraction, Inheritance, and Polymorphism to enhance code reusability and maintainability.</a:t>
            </a:r>
            <a:endParaRPr sz="1500"/>
          </a:p>
        </p:txBody>
      </p: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C++ , History and Applications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729450" y="1780450"/>
            <a:ext cx="7688700" cy="30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C++ is a high-level, general-purpose programming language that extends the C language by adding object-oriented programming (OOP) features like classes and objects.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Developed by Bjarne Stroustrup in the early 1980s as an extension of the C language.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Initially called "C with Classes", later renamed C++ in 1985.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Combines procedural programming (from C) with object-oriented programming.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C++ is known for its powerful performance and efficiency, offering fine-grained control over system resources while providing modern features like OOP, templates, and the Standard Template Library (STL).</a:t>
            </a:r>
            <a:endParaRPr sz="1500"/>
          </a:p>
        </p:txBody>
      </p:sp>
      <p:sp>
        <p:nvSpPr>
          <p:cNvPr id="115" name="Google Shape;115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85825" y="155425"/>
            <a:ext cx="5885350" cy="453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Characteristics of C++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9450" y="1853850"/>
            <a:ext cx="4053600" cy="24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Multi-Paradigm Language: C++ supports procedural, object-oriented, and generic programming, allowing developers to choose the best approach for a given problem.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Compiled &amp; High-Performance: C++ is a compiled language that directly translates code into machine language, ensuring fast execution and high performance.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9900" y="1607175"/>
            <a:ext cx="2147850" cy="225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27650" y="1349450"/>
            <a:ext cx="4260300" cy="29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Low-Level Memory Control: Provides direct control over memory with pointers and dynamic allocation, allowing developers to optimize resource usage.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Rich Standard Library (STL): The Standard Template Library offers a collection of reusable, efficient data structures and algorithms to simplify development.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Platform Independent: C++ code can be executed across various operating systems (Windows, Linux, macOS) with minimal or no modifications.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2426" y="1420100"/>
            <a:ext cx="2515226" cy="2515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727650" y="1367000"/>
            <a:ext cx="4981200" cy="29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Multi-threading Support: C++ supports multi-threading, allowing the creation of programs that can run multiple operations simultaneously, improving performance in parallel tasks.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Strongly Typed: C++ requires explicit type declarations, which reduces the likelihood of type-related errors and increases program reliability.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8525" y="1468500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6350" y="2944125"/>
            <a:ext cx="3165100" cy="153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/>
        </p:nvSpPr>
        <p:spPr>
          <a:xfrm>
            <a:off x="6266875" y="4585350"/>
            <a:ext cx="15825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Weak typing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08925" y="3291900"/>
            <a:ext cx="1805740" cy="106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/>
        </p:nvSpPr>
        <p:spPr>
          <a:xfrm>
            <a:off x="3348925" y="4733725"/>
            <a:ext cx="4069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2989500" y="4477300"/>
            <a:ext cx="1582500" cy="1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Strong </a:t>
            </a: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typing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